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308" r:id="rId4"/>
    <p:sldId id="312" r:id="rId5"/>
    <p:sldId id="310" r:id="rId6"/>
    <p:sldId id="313" r:id="rId7"/>
    <p:sldId id="314" r:id="rId8"/>
    <p:sldId id="315" r:id="rId9"/>
    <p:sldId id="316" r:id="rId10"/>
    <p:sldId id="309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3073" autoAdjust="0"/>
  </p:normalViewPr>
  <p:slideViewPr>
    <p:cSldViewPr>
      <p:cViewPr>
        <p:scale>
          <a:sx n="66" d="100"/>
          <a:sy n="66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ED844-9E9C-4BC2-AEF9-23A453B561FE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F8BCA-B1E6-4796-BDE9-879D9EF0DB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8210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A36D1-58A1-46FB-AD36-5F6B96282FFC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79EDF-452B-462B-B92A-C508ED3C95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23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5785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9EDF-452B-462B-B92A-C508ED3C951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69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A09F-EEB2-485C-9099-E1E5421D7FAF}" type="datetime1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69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35D1-A3C0-48CE-A862-88754839234F}" type="datetime1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4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5B16-B6EA-41AD-B35A-885161EE1150}" type="datetime1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11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5651-5AF5-422B-9A70-1FACE1241DA7}" type="datetime1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75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6AFA-1D8A-4967-820A-349121F824B2}" type="datetime1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30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D49-0C01-4F16-9A2E-0C3C929E3D7E}" type="datetime1">
              <a:rPr lang="pt-BR" smtClean="0"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64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8E4A-80ED-434B-9F02-86C6274F55A6}" type="datetime1">
              <a:rPr lang="pt-BR" smtClean="0"/>
              <a:t>18/03/2014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5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938A-1C11-4645-B0BC-79B9AB5348D7}" type="datetime1">
              <a:rPr lang="pt-BR" smtClean="0"/>
              <a:t>18/03/2014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04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522A-E984-4A3D-A628-636820021FA8}" type="datetime1">
              <a:rPr lang="pt-BR" smtClean="0"/>
              <a:t>18/03/2014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05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A4E6-772B-41F1-A0A7-D173097FD00D}" type="datetime1">
              <a:rPr lang="pt-BR" smtClean="0"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22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051E-935C-4FB3-BAE6-EC0FF3A13AC1}" type="datetime1">
              <a:rPr lang="pt-BR" smtClean="0"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9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226BC-AAF7-4316-BA93-21AA013BC938}" type="datetime1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DE602-05CB-4650-937F-0A27B1E792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06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467544" y="1484784"/>
            <a:ext cx="8136904" cy="70788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4000" b="1" dirty="0" smtClean="0"/>
              <a:t>Raspberry PI – PiFace</a:t>
            </a:r>
            <a:endParaRPr lang="pt-BR" sz="4000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-36512" y="306896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Santos</a:t>
            </a:r>
          </a:p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Thiago dos Santos </a:t>
            </a:r>
            <a:r>
              <a:rPr lang="pt-BR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  <a:p>
            <a:pPr algn="ctr"/>
            <a:r>
              <a:rPr lang="pt-BR" sz="2400" dirty="0" smtClean="0"/>
              <a:t>Prof</a:t>
            </a:r>
            <a:r>
              <a:rPr lang="pt-BR" sz="2400" dirty="0"/>
              <a:t>. </a:t>
            </a:r>
            <a:r>
              <a:rPr lang="pt-BR" sz="2400" dirty="0" err="1" smtClean="0"/>
              <a:t>MsC</a:t>
            </a:r>
            <a:r>
              <a:rPr lang="pt-BR" sz="2400" dirty="0" smtClean="0"/>
              <a:t>. Paulo Denis Garcez da Luz</a:t>
            </a:r>
            <a:endParaRPr lang="pt-BR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5576961"/>
            <a:ext cx="1296144" cy="1236415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6454" y="5576961"/>
            <a:ext cx="2259841" cy="1200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899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10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59731" y="2996952"/>
            <a:ext cx="8585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2028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459731" y="1268760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Sumário: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59731" y="1772816"/>
            <a:ext cx="8360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Introdução;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PiFace;</a:t>
            </a:r>
          </a:p>
          <a:p>
            <a:pPr marL="800100" lvl="1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PiFace Digital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Emulator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65125" lvl="1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Desenvolvimento;</a:t>
            </a:r>
          </a:p>
          <a:p>
            <a:pPr marL="822325" lvl="2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Banco de dados (BD);</a:t>
            </a:r>
          </a:p>
          <a:p>
            <a:pPr marL="822325" lvl="2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 PHP;</a:t>
            </a:r>
          </a:p>
          <a:p>
            <a:pPr marL="822325" lvl="2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Diagrama geral de funcionamento;</a:t>
            </a:r>
            <a:endParaRPr lang="pt-BR" sz="2400" dirty="0"/>
          </a:p>
          <a:p>
            <a:pPr marL="358775" lvl="2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2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</p:spTree>
    <p:extLst>
      <p:ext uri="{BB962C8B-B14F-4D97-AF65-F5344CB8AC3E}">
        <p14:creationId xmlns:p14="http://schemas.microsoft.com/office/powerpoint/2010/main" val="15167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459731" y="1268760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3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59731" y="1772816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lvl="1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PiFace;</a:t>
            </a:r>
          </a:p>
        </p:txBody>
      </p:sp>
      <p:pic>
        <p:nvPicPr>
          <p:cNvPr id="2050" name="Picture 2" descr="http://www.piface.org.uk/static/img/PiFaceBoar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798" y="2018410"/>
            <a:ext cx="5170608" cy="351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2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éber\Desktop\Héber\Eng° Eletrônica\8º Semestre\Embarcados\Pi-face-digital-schemati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5" t="6610" r="64383" b="41546"/>
          <a:stretch/>
        </p:blipFill>
        <p:spPr bwMode="auto">
          <a:xfrm>
            <a:off x="1117600" y="1737810"/>
            <a:ext cx="3418396" cy="413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459731" y="879103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4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59731" y="1383159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lvl="1" indent="-342900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PiFace;</a:t>
            </a:r>
          </a:p>
        </p:txBody>
      </p:sp>
      <p:pic>
        <p:nvPicPr>
          <p:cNvPr id="3075" name="Picture 3" descr="C:\Users\Héber\Desktop\Héber\Eng° Eletrônica\8º Semestre\Embarcados\Pi-face-digital-schemati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81" t="59825" r="42063" b="21581"/>
          <a:stretch/>
        </p:blipFill>
        <p:spPr bwMode="auto">
          <a:xfrm>
            <a:off x="5076056" y="2259974"/>
            <a:ext cx="3072950" cy="2537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aixaDeTexto 14"/>
          <p:cNvSpPr txBox="1"/>
          <p:nvPr/>
        </p:nvSpPr>
        <p:spPr>
          <a:xfrm>
            <a:off x="2047813" y="5286218"/>
            <a:ext cx="2236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225" lvl="1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MCP23S17SP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008253" y="4824553"/>
            <a:ext cx="2236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225" lvl="1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ULN2801A</a:t>
            </a:r>
          </a:p>
        </p:txBody>
      </p:sp>
    </p:spTree>
    <p:extLst>
      <p:ext uri="{BB962C8B-B14F-4D97-AF65-F5344CB8AC3E}">
        <p14:creationId xmlns:p14="http://schemas.microsoft.com/office/powerpoint/2010/main" val="18550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5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pic>
        <p:nvPicPr>
          <p:cNvPr id="1026" name="Picture 2" descr="http://www.raspberryconnect.com/userimg/roboberry/Piface-Emulator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020" y="1844824"/>
            <a:ext cx="3844196" cy="425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459731" y="879103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Introdução: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59731" y="1383159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lvl="1" indent="-342900"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PiFace Digital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Emulator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523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6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59731" y="879103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Desenvolvimento: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59731" y="1383159"/>
            <a:ext cx="8360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lvl="1" indent="-342900"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Banco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dados </a:t>
            </a:r>
          </a:p>
          <a:p>
            <a:pPr marL="22225" lvl="1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MySQL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(BD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21545"/>
              </p:ext>
            </p:extLst>
          </p:nvPr>
        </p:nvGraphicFramePr>
        <p:xfrm>
          <a:off x="3563888" y="1338416"/>
          <a:ext cx="2448273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181"/>
                <a:gridCol w="417339"/>
                <a:gridCol w="1236753"/>
              </a:tblGrid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Nome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ID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Acionado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B0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B1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B2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B3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L0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L2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L3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L4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L5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L6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634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L7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X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8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7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59731" y="879103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Desenvolvimento: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59731" y="1383159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lvl="1" indent="-342900"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Interface PHP;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ttps://fbcdn-sphotos-h-a.akamaihd.net/hphotos-ak-prn1/v/t35.0-12/10146845_10202954250051187_1326042644_o.jpg?oh=7127c47fd6f08c08690885512d1b07ef&amp;oe=53298711&amp;__gda__=1395258956_4902faaabd0fc38c27febbab55fb3d39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8334" b="20833"/>
          <a:stretch/>
        </p:blipFill>
        <p:spPr bwMode="auto">
          <a:xfrm>
            <a:off x="1169225" y="1844824"/>
            <a:ext cx="6657895" cy="4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22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8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59731" y="879103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Desenvolvimento: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59731" y="1196752"/>
            <a:ext cx="8360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325" lvl="2" indent="-342900">
              <a:buFontTx/>
              <a:buChar char="-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Diagrama geral de funcionamento;</a:t>
            </a:r>
            <a:endParaRPr lang="pt-BR" sz="24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96626"/>
            <a:ext cx="7105637" cy="463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1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195736" y="332656"/>
            <a:ext cx="5184577" cy="52322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w="127000" h="127000"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800" b="1" dirty="0"/>
              <a:t>Raspberry PI – PiFace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188640"/>
            <a:ext cx="8568952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-2916832" y="3356992"/>
            <a:ext cx="6336704" cy="0"/>
          </a:xfrm>
          <a:prstGeom prst="line">
            <a:avLst/>
          </a:prstGeom>
          <a:ln w="76200">
            <a:solidFill>
              <a:schemeClr val="tx1"/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D:\Héber\fotos\simbolo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111230"/>
            <a:ext cx="736066" cy="702146"/>
          </a:xfrm>
          <a:prstGeom prst="rect">
            <a:avLst/>
          </a:prstGeom>
          <a:noFill/>
        </p:spPr>
      </p:pic>
      <p:pic>
        <p:nvPicPr>
          <p:cNvPr id="13" name="Picture 2" descr="http://www.tasabendo.com/home/wp-content/uploads/2010/11/assinatura_UTFPR_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111230"/>
            <a:ext cx="1253935" cy="666006"/>
          </a:xfrm>
          <a:prstGeom prst="rect">
            <a:avLst/>
          </a:prstGeom>
          <a:noFill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5733256"/>
            <a:ext cx="2133600" cy="365125"/>
          </a:xfrm>
        </p:spPr>
        <p:txBody>
          <a:bodyPr/>
          <a:lstStyle/>
          <a:p>
            <a:fld id="{534DE602-05CB-4650-937F-0A27B1E792E0}" type="slidenum">
              <a:rPr lang="pt-BR" sz="1600" smtClean="0">
                <a:solidFill>
                  <a:schemeClr val="tx1"/>
                </a:solidFill>
              </a:rPr>
              <a:t>9</a:t>
            </a:fld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76064" y="6259378"/>
            <a:ext cx="5652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Héber Miguel dos </a:t>
            </a:r>
            <a:r>
              <a:rPr lang="pt-B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Santos / Thiago 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Santos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Cavali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itchFamily="34" charset="0"/>
                <a:cs typeface="Arial" pitchFamily="34" charset="0"/>
              </a:rPr>
              <a:t> Eng. Eletrônica -  Sistemas Embarcados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719690" y="2525995"/>
            <a:ext cx="6136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Resultados.</a:t>
            </a:r>
          </a:p>
          <a:p>
            <a:pPr algn="ctr"/>
            <a:endParaRPr lang="pt-BR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547663" y="3573016"/>
            <a:ext cx="5976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9425" lvl="2"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Demonstração real.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073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339</Words>
  <Application>Microsoft Office PowerPoint</Application>
  <PresentationFormat>Apresentação na tela (4:3)</PresentationFormat>
  <Paragraphs>117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Héber</dc:creator>
  <cp:lastModifiedBy>Héber</cp:lastModifiedBy>
  <cp:revision>72</cp:revision>
  <dcterms:created xsi:type="dcterms:W3CDTF">2014-03-12T19:24:16Z</dcterms:created>
  <dcterms:modified xsi:type="dcterms:W3CDTF">2014-03-18T19:18:11Z</dcterms:modified>
</cp:coreProperties>
</file>